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92" y="332656"/>
            <a:ext cx="2729191" cy="2128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C:\Users\Лидия\Desktop\img5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16632"/>
            <a:ext cx="2952328" cy="4196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527" y="3885528"/>
            <a:ext cx="2133600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http://sportsgid.ru/sites/default/files/70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19" y="3501008"/>
            <a:ext cx="3419872" cy="3092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://productcenter.ru/images/210836-bubliki-i-baranki-1280x768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653136"/>
            <a:ext cx="1815344" cy="1851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236" y="1364647"/>
            <a:ext cx="204787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80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sz="1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 - У</a:t>
            </a:r>
            <a:endParaRPr lang="ru-RU" sz="1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2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8840243" cy="4508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532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</Words>
  <Application>Microsoft Office PowerPoint</Application>
  <PresentationFormat>Экран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Лидия</dc:creator>
  <cp:lastModifiedBy>Лидия</cp:lastModifiedBy>
  <cp:revision>5</cp:revision>
  <dcterms:created xsi:type="dcterms:W3CDTF">2016-10-20T17:35:07Z</dcterms:created>
  <dcterms:modified xsi:type="dcterms:W3CDTF">2016-10-20T19:33:44Z</dcterms:modified>
</cp:coreProperties>
</file>